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1.jpeg"/><Relationship Id="rId18" Type="http://schemas.openxmlformats.org/officeDocument/2006/relationships/image" Target="../media/image7.jpeg"/><Relationship Id="rId3" Type="http://schemas.openxmlformats.org/officeDocument/2006/relationships/image" Target="../media/image13.jpeg"/><Relationship Id="rId21" Type="http://schemas.openxmlformats.org/officeDocument/2006/relationships/image" Target="../media/image10.jpeg"/><Relationship Id="rId7" Type="http://schemas.openxmlformats.org/officeDocument/2006/relationships/image" Target="../media/image17.jpeg"/><Relationship Id="rId12" Type="http://schemas.openxmlformats.org/officeDocument/2006/relationships/image" Target="../media/image20.jpeg"/><Relationship Id="rId17" Type="http://schemas.openxmlformats.org/officeDocument/2006/relationships/image" Target="../media/image6.jpeg"/><Relationship Id="rId2" Type="http://schemas.openxmlformats.org/officeDocument/2006/relationships/image" Target="../media/image12.jpeg"/><Relationship Id="rId16" Type="http://schemas.openxmlformats.org/officeDocument/2006/relationships/image" Target="../media/image5.jpeg"/><Relationship Id="rId20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11" Type="http://schemas.openxmlformats.org/officeDocument/2006/relationships/image" Target="../media/image23.jpeg"/><Relationship Id="rId5" Type="http://schemas.openxmlformats.org/officeDocument/2006/relationships/image" Target="../media/image15.jpeg"/><Relationship Id="rId15" Type="http://schemas.openxmlformats.org/officeDocument/2006/relationships/image" Target="../media/image4.jpeg"/><Relationship Id="rId10" Type="http://schemas.openxmlformats.org/officeDocument/2006/relationships/image" Target="../media/image22.jpeg"/><Relationship Id="rId19" Type="http://schemas.openxmlformats.org/officeDocument/2006/relationships/image" Target="../media/image8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4" Type="http://schemas.openxmlformats.org/officeDocument/2006/relationships/image" Target="../media/image2.jpeg"/><Relationship Id="rId22" Type="http://schemas.openxmlformats.org/officeDocument/2006/relationships/image" Target="../media/image1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WhatsApp Image 2023-11-05 at 09.19.0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4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68543" cy="710140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8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72533" cy="70294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2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2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2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0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23 (2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2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cfa8db8-25ac-48e3-9e9e-fe28ab49ab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70294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OME\Desktop\WhatsApp Image 2023-11-05 at 09.19.15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27" name="Picture 3" descr="C:\Users\HOME\Desktop\WhatsApp Image 2023-11-05 at 09.19.1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28" name="Picture 4" descr="C:\Users\HOME\Desktop\WhatsApp Image 2023-11-05 at 09.19.17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29" name="Picture 5" descr="C:\Users\HOME\Desktop\WhatsApp Image 2023-11-05 at 09.19.18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0" name="Picture 6" descr="C:\Users\HOME\Desktop\WhatsApp Image 2023-11-05 at 09.19.19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1" name="Picture 7" descr="C:\Users\HOME\Desktop\WhatsApp Image 2023-11-05 at 09.19.20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2" name="Picture 8" descr="C:\Users\HOME\Desktop\WhatsApp Image 2023-11-05 at 09.19.21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3" name="Picture 9" descr="C:\Users\HOME\Desktop\WhatsApp Image 2023-11-05 at 09.19.22.jpe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4" name="Picture 10" descr="C:\Users\HOME\Desktop\WhatsApp Image 2023-11-05 at 09.19.23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5" name="Picture 11" descr="C:\Users\HOME\Desktop\WhatsApp Image 2023-11-05 at 09.19.23 (1).jpe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6" name="Picture 12" descr="C:\Users\HOME\Desktop\WhatsApp Image 2023-11-05 at 09.19.23 (2).jpe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7" name="Picture 13" descr="C:\Users\HOME\Desktop\WhatsApp Image 2023-11-05 at 09.19.24.jpe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8" name="Picture 14" descr="C:\Users\HOME\Desktop\WhatsApp Image 2023-11-05 at 09.19.09.jpe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39" name="Picture 15" descr="C:\Users\HOME\Desktop\WhatsApp Image 2023-11-05 at 09.19.10.jpe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40" name="Picture 16" descr="C:\Users\HOME\Desktop\WhatsApp Image 2023-11-05 at 09.19.10 (1).jpe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41" name="Picture 17" descr="C:\Users\HOME\Desktop\WhatsApp Image 2023-11-05 at 09.19.11.jpe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42" name="Picture 18" descr="C:\Users\HOME\Desktop\WhatsApp Image 2023-11-05 at 09.19.11 (1).jpe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43" name="Picture 19" descr="C:\Users\HOME\Desktop\WhatsApp Image 2023-11-05 at 09.19.12.jpe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44" name="Picture 20" descr="C:\Users\HOME\Desktop\WhatsApp Image 2023-11-05 at 09.19.13.jpe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45" name="Picture 21" descr="C:\Users\HOME\Desktop\WhatsApp Image 2023-11-05 at 09.19.14.jpe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  <p:pic>
        <p:nvPicPr>
          <p:cNvPr id="1046" name="Picture 22" descr="C:\Users\HOME\Desktop\WhatsApp Image 2023-11-05 at 09.19.14 (1).jpe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0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0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1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WhatsApp Image 2023-11-05 at 09.19.1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2</cp:revision>
  <dcterms:created xsi:type="dcterms:W3CDTF">2023-11-05T17:59:21Z</dcterms:created>
  <dcterms:modified xsi:type="dcterms:W3CDTF">2023-11-05T18:09:43Z</dcterms:modified>
</cp:coreProperties>
</file>