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2" r:id="rId3"/>
    <p:sldId id="268" r:id="rId4"/>
    <p:sldId id="261" r:id="rId5"/>
    <p:sldId id="257" r:id="rId6"/>
    <p:sldId id="269" r:id="rId7"/>
    <p:sldId id="264" r:id="rId8"/>
    <p:sldId id="258" r:id="rId9"/>
    <p:sldId id="270" r:id="rId10"/>
    <p:sldId id="271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 autoAdjust="0"/>
    <p:restoredTop sz="94195" autoAdjust="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6" d="100"/>
          <a:sy n="46" d="100"/>
        </p:scale>
        <p:origin x="2556" y="3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FF9AB-93CD-4151-BA49-82E932B3E335}" type="datetimeFigureOut">
              <a:rPr lang="ru-RU" smtClean="0"/>
              <a:pPr/>
              <a:t>04.11.2023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96A62-B0B7-435D-9509-D3F29D487A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2988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35D3D4D-6144-440D-9490-99496226F8D7}" type="datetimeFigureOut">
              <a:rPr lang="ru-RU" smtClean="0"/>
              <a:pPr/>
              <a:t>04.11.2023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42913ED-E203-4265-A9E7-62E7EBD673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3562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D3D4D-6144-440D-9490-99496226F8D7}" type="datetimeFigureOut">
              <a:rPr lang="ru-RU" smtClean="0"/>
              <a:pPr/>
              <a:t>04.11.2023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913ED-E203-4265-A9E7-62E7EBD673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5678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D3D4D-6144-440D-9490-99496226F8D7}" type="datetimeFigureOut">
              <a:rPr lang="ru-RU" smtClean="0"/>
              <a:pPr/>
              <a:t>04.11.2023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913ED-E203-4265-A9E7-62E7EBD673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3581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D3D4D-6144-440D-9490-99496226F8D7}" type="datetimeFigureOut">
              <a:rPr lang="ru-RU" smtClean="0"/>
              <a:pPr/>
              <a:t>04.11.2023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913ED-E203-4265-A9E7-62E7EBD673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516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35D3D4D-6144-440D-9490-99496226F8D7}" type="datetimeFigureOut">
              <a:rPr lang="ru-RU" smtClean="0"/>
              <a:pPr/>
              <a:t>04.11.2023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742913ED-E203-4265-A9E7-62E7EBD673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6440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D3D4D-6144-440D-9490-99496226F8D7}" type="datetimeFigureOut">
              <a:rPr lang="ru-RU" smtClean="0"/>
              <a:pPr/>
              <a:t>04.11.2023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913ED-E203-4265-A9E7-62E7EBD673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4393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D3D4D-6144-440D-9490-99496226F8D7}" type="datetimeFigureOut">
              <a:rPr lang="ru-RU" smtClean="0"/>
              <a:pPr/>
              <a:t>04.11.2023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913ED-E203-4265-A9E7-62E7EBD673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709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D3D4D-6144-440D-9490-99496226F8D7}" type="datetimeFigureOut">
              <a:rPr lang="ru-RU" smtClean="0"/>
              <a:pPr/>
              <a:t>04.11.2023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913ED-E203-4265-A9E7-62E7EBD673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6727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D3D4D-6144-440D-9490-99496226F8D7}" type="datetimeFigureOut">
              <a:rPr lang="ru-RU" smtClean="0"/>
              <a:pPr/>
              <a:t>04.11.2023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913ED-E203-4265-A9E7-62E7EBD673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30760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D3D4D-6144-440D-9490-99496226F8D7}" type="datetimeFigureOut">
              <a:rPr lang="ru-RU" smtClean="0"/>
              <a:pPr/>
              <a:t>04.11.2023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2913ED-E203-4265-A9E7-62E7EBD673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424373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135D3D4D-6144-440D-9490-99496226F8D7}" type="datetimeFigureOut">
              <a:rPr lang="ru-RU" smtClean="0"/>
              <a:pPr/>
              <a:t>04.11.2023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2913ED-E203-4265-A9E7-62E7EBD673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211303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35D3D4D-6144-440D-9490-99496226F8D7}" type="datetimeFigureOut">
              <a:rPr lang="ru-RU" smtClean="0"/>
              <a:pPr/>
              <a:t>04.11.2023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42913ED-E203-4265-A9E7-62E7EBD673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48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2100" y="1357312"/>
            <a:ext cx="9068586" cy="3996263"/>
          </a:xfrm>
        </p:spPr>
        <p:txBody>
          <a:bodyPr/>
          <a:lstStyle/>
          <a:p>
            <a:r>
              <a:rPr lang="ru-RU" sz="5400" dirty="0" smtClean="0"/>
              <a:t>Пословицы и поговорки о родине, </a:t>
            </a:r>
            <a:r>
              <a:rPr lang="ru-RU" sz="5400" dirty="0" err="1" smtClean="0"/>
              <a:t>россии</a:t>
            </a:r>
            <a:r>
              <a:rPr lang="ru-RU" sz="5400" dirty="0" smtClean="0"/>
              <a:t>, родном народе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392785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6890" y="474151"/>
            <a:ext cx="7434073" cy="13716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Влади́мир</a:t>
            </a:r>
            <a:r>
              <a:rPr lang="ru-RU" dirty="0"/>
              <a:t> </a:t>
            </a:r>
            <a:r>
              <a:rPr lang="ru-RU" dirty="0" err="1"/>
              <a:t>Ива́нович</a:t>
            </a:r>
            <a:r>
              <a:rPr lang="ru-RU" dirty="0"/>
              <a:t> </a:t>
            </a:r>
            <a:r>
              <a:rPr lang="ru-RU" dirty="0" smtClean="0"/>
              <a:t>Даль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7915275" y="341245"/>
            <a:ext cx="4090381" cy="4500627"/>
          </a:xfrm>
          <a:prstGeom prst="rect">
            <a:avLst/>
          </a:prstGeom>
        </p:spPr>
      </p:pic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512635" y="2351252"/>
            <a:ext cx="4754880" cy="3200400"/>
          </a:xfrm>
        </p:spPr>
        <p:txBody>
          <a:bodyPr/>
          <a:lstStyle/>
          <a:p>
            <a:r>
              <a:rPr lang="ru-RU" dirty="0" err="1" smtClean="0"/>
              <a:t>Сб</a:t>
            </a:r>
            <a:r>
              <a:rPr lang="en-US" dirty="0" smtClean="0"/>
              <a:t>o</a:t>
            </a:r>
            <a:r>
              <a:rPr lang="ru-RU" dirty="0" err="1" smtClean="0"/>
              <a:t>рник</a:t>
            </a:r>
            <a:r>
              <a:rPr lang="ru-RU" dirty="0" smtClean="0"/>
              <a:t> п</a:t>
            </a:r>
            <a:r>
              <a:rPr lang="en-US" dirty="0" smtClean="0"/>
              <a:t>o</a:t>
            </a:r>
            <a:r>
              <a:rPr lang="ru-RU" dirty="0" err="1" smtClean="0"/>
              <a:t>словиц</a:t>
            </a:r>
            <a:r>
              <a:rPr lang="ru-RU" dirty="0"/>
              <a:t>, </a:t>
            </a:r>
            <a:r>
              <a:rPr lang="ru-RU" dirty="0" err="1" smtClean="0"/>
              <a:t>пог</a:t>
            </a:r>
            <a:r>
              <a:rPr lang="en-US" dirty="0" smtClean="0"/>
              <a:t>o</a:t>
            </a:r>
            <a:r>
              <a:rPr lang="ru-RU" dirty="0" err="1" smtClean="0"/>
              <a:t>ворок</a:t>
            </a:r>
            <a:r>
              <a:rPr lang="ru-RU" dirty="0"/>
              <a:t>, речений, присловий, </a:t>
            </a:r>
            <a:r>
              <a:rPr lang="ru-RU" dirty="0" smtClean="0"/>
              <a:t>чист</a:t>
            </a:r>
            <a:r>
              <a:rPr lang="en-US" dirty="0"/>
              <a:t>o</a:t>
            </a:r>
            <a:r>
              <a:rPr lang="ru-RU" dirty="0" smtClean="0"/>
              <a:t>говорок</a:t>
            </a:r>
            <a:r>
              <a:rPr lang="ru-RU" dirty="0"/>
              <a:t>, загадок, </a:t>
            </a:r>
            <a:r>
              <a:rPr lang="ru-RU" dirty="0" err="1" smtClean="0"/>
              <a:t>пов</a:t>
            </a:r>
            <a:r>
              <a:rPr lang="en-US" dirty="0" smtClean="0"/>
              <a:t>e</a:t>
            </a:r>
            <a:r>
              <a:rPr lang="ru-RU" dirty="0" err="1" smtClean="0"/>
              <a:t>рий</a:t>
            </a:r>
            <a:r>
              <a:rPr lang="ru-RU" dirty="0" smtClean="0"/>
              <a:t> </a:t>
            </a:r>
            <a:r>
              <a:rPr lang="ru-RU" dirty="0"/>
              <a:t>и проч. — один из крупнейших </a:t>
            </a:r>
            <a:r>
              <a:rPr lang="ru-RU" dirty="0" smtClean="0"/>
              <a:t>лит</a:t>
            </a:r>
            <a:r>
              <a:rPr lang="en-US" dirty="0"/>
              <a:t>e</a:t>
            </a:r>
            <a:r>
              <a:rPr lang="ru-RU" dirty="0" err="1" smtClean="0"/>
              <a:t>ратурных</a:t>
            </a:r>
            <a:r>
              <a:rPr lang="ru-RU" dirty="0" smtClean="0"/>
              <a:t> </a:t>
            </a:r>
            <a:r>
              <a:rPr lang="ru-RU" dirty="0"/>
              <a:t>источников русских пословиц и </a:t>
            </a:r>
            <a:r>
              <a:rPr lang="ru-RU" dirty="0" smtClean="0"/>
              <a:t>поговорок, </a:t>
            </a:r>
            <a:r>
              <a:rPr lang="ru-RU" dirty="0"/>
              <a:t>составленный В. И. Далем в середине XIX века. Содержит 30 130 </a:t>
            </a:r>
            <a:r>
              <a:rPr lang="ru-RU" dirty="0" smtClean="0"/>
              <a:t>пословиц, </a:t>
            </a:r>
            <a:r>
              <a:rPr lang="ru-RU" dirty="0"/>
              <a:t>поговорок и метких слов по 178 темам.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5450" y="2014194"/>
            <a:ext cx="2729103" cy="415298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090988" y="62614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Титульная репринтная страница сборника пословиц В.И. Даля.</a:t>
            </a:r>
          </a:p>
        </p:txBody>
      </p:sp>
    </p:spTree>
    <p:extLst>
      <p:ext uri="{BB962C8B-B14F-4D97-AF65-F5344CB8AC3E}">
        <p14:creationId xmlns:p14="http://schemas.microsoft.com/office/powerpoint/2010/main" xmlns="" val="3619011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67400" y="239454"/>
            <a:ext cx="3405526" cy="240373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Поговорка-цветочек, </a:t>
            </a:r>
            <a:br>
              <a:rPr lang="ru-RU" dirty="0" smtClean="0"/>
            </a:br>
            <a:r>
              <a:rPr lang="ru-RU" dirty="0" smtClean="0"/>
              <a:t>пословица- ягодка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1043295" y="2643188"/>
            <a:ext cx="4754880" cy="374904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Пословица- краткое</a:t>
            </a:r>
            <a:r>
              <a:rPr lang="ru-RU" b="1" i="1" dirty="0">
                <a:solidFill>
                  <a:srgbClr val="C00000"/>
                </a:solidFill>
              </a:rPr>
              <a:t>, мудрое изречение, содержащее законченную мысль</a:t>
            </a:r>
            <a:r>
              <a:rPr lang="ru-RU" b="1" i="1" dirty="0" smtClean="0">
                <a:solidFill>
                  <a:srgbClr val="C00000"/>
                </a:solidFill>
              </a:rPr>
              <a:t>.</a:t>
            </a:r>
          </a:p>
          <a:p>
            <a:endParaRPr lang="ru-RU" dirty="0"/>
          </a:p>
          <a:p>
            <a:r>
              <a:rPr lang="ru-RU" b="1" i="1" dirty="0">
                <a:solidFill>
                  <a:schemeClr val="tx2"/>
                </a:solidFill>
              </a:rPr>
              <a:t>Легко </a:t>
            </a:r>
            <a:r>
              <a:rPr lang="ru-RU" b="1" i="1" dirty="0" smtClean="0">
                <a:solidFill>
                  <a:schemeClr val="tx2"/>
                </a:solidFill>
              </a:rPr>
              <a:t>чужими </a:t>
            </a:r>
            <a:r>
              <a:rPr lang="ru-RU" b="1" i="1" dirty="0">
                <a:solidFill>
                  <a:schemeClr val="tx2"/>
                </a:solidFill>
              </a:rPr>
              <a:t>руками жар </a:t>
            </a:r>
            <a:r>
              <a:rPr lang="ru-RU" b="1" i="1" dirty="0" smtClean="0">
                <a:solidFill>
                  <a:schemeClr val="tx2"/>
                </a:solidFill>
              </a:rPr>
              <a:t>загребать</a:t>
            </a:r>
          </a:p>
          <a:p>
            <a:endParaRPr lang="ru-RU" dirty="0" smtClean="0"/>
          </a:p>
          <a:p>
            <a:r>
              <a:rPr lang="ru-RU" b="1" i="1" dirty="0">
                <a:solidFill>
                  <a:schemeClr val="accent5"/>
                </a:solidFill>
              </a:rPr>
              <a:t>Чудеса в решете.</a:t>
            </a:r>
          </a:p>
          <a:p>
            <a:endParaRPr lang="ru-RU" dirty="0" smtClean="0"/>
          </a:p>
          <a:p>
            <a:r>
              <a:rPr lang="ru-RU" dirty="0" smtClean="0"/>
              <a:t>Воду в ступе толочь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370320" y="2746058"/>
            <a:ext cx="4754880" cy="3749040"/>
          </a:xfrm>
        </p:spPr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</a:rPr>
              <a:t>Поговорка -это </a:t>
            </a:r>
            <a:r>
              <a:rPr lang="ru-RU" b="1" i="1" dirty="0">
                <a:solidFill>
                  <a:srgbClr val="C00000"/>
                </a:solidFill>
              </a:rPr>
              <a:t>меткое, яркое народное выражение, часть суждения без вывода, без заключения</a:t>
            </a:r>
            <a:r>
              <a:rPr lang="ru-RU" b="1" i="1" dirty="0" smtClean="0">
                <a:solidFill>
                  <a:srgbClr val="C00000"/>
                </a:solidFill>
              </a:rPr>
              <a:t>.</a:t>
            </a:r>
            <a:endParaRPr lang="ru-RU" b="1" i="1" dirty="0">
              <a:solidFill>
                <a:srgbClr val="C00000"/>
              </a:solidFill>
            </a:endParaRPr>
          </a:p>
          <a:p>
            <a:r>
              <a:rPr lang="ru-RU" b="1" i="1" dirty="0" smtClean="0">
                <a:solidFill>
                  <a:schemeClr val="tx2"/>
                </a:solidFill>
              </a:rPr>
              <a:t>Чужими </a:t>
            </a:r>
            <a:r>
              <a:rPr lang="ru-RU" b="1" i="1" dirty="0">
                <a:solidFill>
                  <a:schemeClr val="tx2"/>
                </a:solidFill>
              </a:rPr>
              <a:t>руками жар </a:t>
            </a:r>
            <a:r>
              <a:rPr lang="ru-RU" b="1" i="1" dirty="0" smtClean="0">
                <a:solidFill>
                  <a:schemeClr val="tx2"/>
                </a:solidFill>
              </a:rPr>
              <a:t>загребать</a:t>
            </a:r>
          </a:p>
          <a:p>
            <a:endParaRPr lang="ru-RU" dirty="0" smtClean="0"/>
          </a:p>
          <a:p>
            <a:r>
              <a:rPr lang="ru-RU" b="1" i="1" dirty="0">
                <a:solidFill>
                  <a:schemeClr val="accent5"/>
                </a:solidFill>
              </a:rPr>
              <a:t>Чудеса в решете: дыр много , вылезти некуда</a:t>
            </a:r>
            <a:r>
              <a:rPr lang="ru-RU" b="1" i="1" dirty="0" smtClean="0">
                <a:solidFill>
                  <a:schemeClr val="accent5"/>
                </a:solidFill>
              </a:rPr>
              <a:t>.</a:t>
            </a:r>
          </a:p>
          <a:p>
            <a:endParaRPr lang="ru-RU" b="1" i="1" dirty="0">
              <a:solidFill>
                <a:schemeClr val="accent5"/>
              </a:solidFill>
            </a:endParaRPr>
          </a:p>
          <a:p>
            <a:r>
              <a:rPr lang="ru-RU" dirty="0" smtClean="0"/>
              <a:t>Воду в ступе толочь-вода и будет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6679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Устная </a:t>
            </a:r>
            <a:r>
              <a:rPr lang="ru-RU" dirty="0"/>
              <a:t>речи народа </a:t>
            </a:r>
            <a:r>
              <a:rPr lang="ru-RU" dirty="0" smtClean="0"/>
              <a:t>не обходилась без пословиц и поговорок-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Без пословицы речь не молвится</a:t>
            </a:r>
            <a:endParaRPr lang="ru-RU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и показывала ее качество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Красна речь пословицей</a:t>
            </a:r>
          </a:p>
          <a:p>
            <a:r>
              <a:rPr lang="ru-RU" b="1" i="1" dirty="0" smtClean="0">
                <a:solidFill>
                  <a:srgbClr val="FF0000"/>
                </a:solidFill>
              </a:rPr>
              <a:t>Красна </a:t>
            </a:r>
            <a:r>
              <a:rPr lang="ru-RU" b="1" i="1" dirty="0">
                <a:solidFill>
                  <a:srgbClr val="FF0000"/>
                </a:solidFill>
              </a:rPr>
              <a:t>птица пером, а речь — </a:t>
            </a:r>
            <a:r>
              <a:rPr lang="ru-RU" b="1" i="1" dirty="0" smtClean="0">
                <a:solidFill>
                  <a:srgbClr val="FF0000"/>
                </a:solidFill>
              </a:rPr>
              <a:t>словом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С умным разговориться, что меду </a:t>
            </a:r>
            <a:r>
              <a:rPr lang="ru-RU" b="1" i="1" dirty="0" smtClean="0">
                <a:solidFill>
                  <a:srgbClr val="FF0000"/>
                </a:solidFill>
              </a:rPr>
              <a:t>напиться</a:t>
            </a:r>
          </a:p>
          <a:p>
            <a:r>
              <a:rPr lang="ru-RU" b="1" i="1" dirty="0">
                <a:solidFill>
                  <a:srgbClr val="FF0000"/>
                </a:solidFill>
              </a:rPr>
              <a:t>Говорит редко, да метко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52292" y="228600"/>
            <a:ext cx="502154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5306" y="531226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/>
              <a:t>Подружимся с пословицей —</a:t>
            </a:r>
          </a:p>
          <a:p>
            <a:r>
              <a:rPr lang="ru-RU" sz="2800" b="1" dirty="0"/>
              <a:t>В ней мудро слово молвится!</a:t>
            </a:r>
          </a:p>
        </p:txBody>
      </p:sp>
    </p:spTree>
    <p:extLst>
      <p:ext uri="{BB962C8B-B14F-4D97-AF65-F5344CB8AC3E}">
        <p14:creationId xmlns:p14="http://schemas.microsoft.com/office/powerpoint/2010/main" xmlns="" val="387112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Тематика русских пословиц и поговорок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Родина</a:t>
            </a:r>
          </a:p>
          <a:p>
            <a:r>
              <a:rPr lang="ru-RU" dirty="0"/>
              <a:t>Честь, совесть</a:t>
            </a:r>
          </a:p>
          <a:p>
            <a:r>
              <a:rPr lang="ru-RU" dirty="0"/>
              <a:t>Жизненный путь</a:t>
            </a:r>
          </a:p>
          <a:p>
            <a:r>
              <a:rPr lang="ru-RU" dirty="0"/>
              <a:t>Молодость и старость</a:t>
            </a:r>
          </a:p>
          <a:p>
            <a:r>
              <a:rPr lang="ru-RU" dirty="0"/>
              <a:t>Работа, мастерство</a:t>
            </a:r>
          </a:p>
          <a:p>
            <a:r>
              <a:rPr lang="ru-RU" dirty="0"/>
              <a:t>Трудолюбие, лень</a:t>
            </a:r>
          </a:p>
          <a:p>
            <a:r>
              <a:rPr lang="ru-RU" dirty="0"/>
              <a:t>Счастье, несчастье</a:t>
            </a:r>
          </a:p>
          <a:p>
            <a:r>
              <a:rPr lang="ru-RU" dirty="0"/>
              <a:t>Дружба, мир, согласие</a:t>
            </a:r>
          </a:p>
          <a:p>
            <a:r>
              <a:rPr lang="ru-RU" dirty="0"/>
              <a:t>Праздники, развлечения</a:t>
            </a:r>
          </a:p>
          <a:p>
            <a:r>
              <a:rPr lang="ru-RU" dirty="0"/>
              <a:t>Дом, семья, порядок</a:t>
            </a:r>
          </a:p>
          <a:p>
            <a:r>
              <a:rPr lang="ru-RU" dirty="0"/>
              <a:t>Хлеб, еда, питьё</a:t>
            </a:r>
          </a:p>
          <a:p>
            <a:r>
              <a:rPr lang="ru-RU" dirty="0"/>
              <a:t>Учение, разум</a:t>
            </a:r>
          </a:p>
          <a:p>
            <a:r>
              <a:rPr lang="ru-RU" dirty="0"/>
              <a:t>Пороки</a:t>
            </a:r>
          </a:p>
          <a:p>
            <a:r>
              <a:rPr lang="ru-RU" dirty="0"/>
              <a:t>Смелость, трусость</a:t>
            </a:r>
          </a:p>
          <a:p>
            <a:r>
              <a:rPr lang="ru-RU" dirty="0"/>
              <a:t>Возможности человека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26728" y="3216149"/>
            <a:ext cx="4835236" cy="290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01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Русские пословицы о Родине.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850" y="2103120"/>
            <a:ext cx="10058400" cy="3931920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Нет в мире краше Родины нашей.</a:t>
            </a:r>
          </a:p>
          <a:p>
            <a:endParaRPr lang="ru-RU" dirty="0"/>
          </a:p>
          <a:p>
            <a:r>
              <a:rPr lang="ru-RU" dirty="0"/>
              <a:t>У народа один дом – Родина.</a:t>
            </a:r>
          </a:p>
          <a:p>
            <a:endParaRPr lang="ru-RU" dirty="0"/>
          </a:p>
          <a:p>
            <a:r>
              <a:rPr lang="ru-RU" dirty="0"/>
              <a:t>Человек без Родины, что соловей без песни.</a:t>
            </a:r>
          </a:p>
          <a:p>
            <a:endParaRPr lang="ru-RU" dirty="0"/>
          </a:p>
          <a:p>
            <a:r>
              <a:rPr lang="ru-RU" dirty="0"/>
              <a:t>Одна у человека мать, одна у него и </a:t>
            </a:r>
            <a:r>
              <a:rPr lang="ru-RU" dirty="0" smtClean="0"/>
              <a:t>родина</a:t>
            </a:r>
          </a:p>
          <a:p>
            <a:endParaRPr lang="ru-RU" dirty="0" smtClean="0"/>
          </a:p>
          <a:p>
            <a:r>
              <a:rPr lang="ru-RU" dirty="0"/>
              <a:t>Родной куст и зайцу дорог.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53126" y="1850390"/>
            <a:ext cx="6062663" cy="40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208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Пословицы и поговорки о семье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31618" y="1859085"/>
            <a:ext cx="5754161" cy="4097896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sz="quarter" idx="4"/>
          </p:nvPr>
        </p:nvSpPr>
        <p:spPr>
          <a:xfrm>
            <a:off x="675953" y="2307833"/>
            <a:ext cx="4754880" cy="320040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Зачем и клад, коли в семье </a:t>
            </a:r>
            <a:r>
              <a:rPr lang="ru-RU" dirty="0" smtClean="0"/>
              <a:t>лад</a:t>
            </a:r>
          </a:p>
          <a:p>
            <a:endParaRPr lang="ru-RU" dirty="0" smtClean="0"/>
          </a:p>
          <a:p>
            <a:r>
              <a:rPr lang="ru-RU" dirty="0"/>
              <a:t>Когда семья вместе, и сердце на месте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/>
              <a:t>В родной семье и каша гуще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/>
              <a:t>Семья крепка ладом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/>
              <a:t>В семье дружат — живут не тужат.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2261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8191500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Хлеб- батюшка, хлеб ржаной-отец наш родной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41120" y="2102961"/>
            <a:ext cx="4754880" cy="3749040"/>
          </a:xfrm>
        </p:spPr>
        <p:txBody>
          <a:bodyPr/>
          <a:lstStyle/>
          <a:p>
            <a:r>
              <a:rPr lang="ru-RU" dirty="0" smtClean="0"/>
              <a:t>Не будет хлеба, не будет и обеда</a:t>
            </a:r>
          </a:p>
          <a:p>
            <a:endParaRPr lang="ru-RU" dirty="0" smtClean="0"/>
          </a:p>
          <a:p>
            <a:r>
              <a:rPr lang="ru-RU" dirty="0" smtClean="0"/>
              <a:t>Кто пахать не ленится, у того и хлеб родится</a:t>
            </a:r>
          </a:p>
          <a:p>
            <a:endParaRPr lang="ru-RU" dirty="0" smtClean="0"/>
          </a:p>
          <a:p>
            <a:r>
              <a:rPr lang="ru-RU" dirty="0" smtClean="0"/>
              <a:t>Горька работа, да сладок хлеб</a:t>
            </a:r>
          </a:p>
          <a:p>
            <a:endParaRPr lang="ru-RU" dirty="0" smtClean="0"/>
          </a:p>
          <a:p>
            <a:r>
              <a:rPr lang="ru-RU" dirty="0"/>
              <a:t>Хлеб-всему </a:t>
            </a:r>
            <a:r>
              <a:rPr lang="ru-RU" dirty="0" smtClean="0"/>
              <a:t>голова</a:t>
            </a:r>
          </a:p>
          <a:p>
            <a:endParaRPr lang="ru-RU" dirty="0" smtClean="0"/>
          </a:p>
          <a:p>
            <a:r>
              <a:rPr lang="ru-RU" dirty="0" smtClean="0"/>
              <a:t>Без соли, без хлеба худая беседа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1967706"/>
            <a:ext cx="5715000" cy="4019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72613" y="392313"/>
            <a:ext cx="2262187" cy="24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897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Пословицы и поговорки о труде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545775" y="1661001"/>
            <a:ext cx="3941250" cy="562472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798194" y="2102960"/>
            <a:ext cx="5259705" cy="4240689"/>
          </a:xfrm>
        </p:spPr>
        <p:txBody>
          <a:bodyPr/>
          <a:lstStyle/>
          <a:p>
            <a:r>
              <a:rPr lang="ru-RU" dirty="0"/>
              <a:t>Без труда не вытащишь и рыбку из пруда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Что потрудился, то и поел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/>
              <a:t>Труд человека кормит, а лень портит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Без </a:t>
            </a:r>
            <a:r>
              <a:rPr lang="ru-RU" dirty="0"/>
              <a:t>труда нет добра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/>
              <a:t>Где труд, там и счастье.</a:t>
            </a:r>
          </a:p>
        </p:txBody>
      </p:sp>
    </p:spTree>
    <p:extLst>
      <p:ext uri="{BB962C8B-B14F-4D97-AF65-F5344CB8AC3E}">
        <p14:creationId xmlns:p14="http://schemas.microsoft.com/office/powerpoint/2010/main" xmlns="" val="216855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Пословицы и поговорки о дружбе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581775" y="2014195"/>
            <a:ext cx="5076825" cy="370884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12483" y="2014194"/>
            <a:ext cx="4754880" cy="374904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Дружба да братство дороже всякого богатства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Дружба — дело святое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/>
              <a:t>Без дружбы нет счастья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На дружбе мир держится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/>
              <a:t>Дружба крепка не лестью, а правдой и честью.</a:t>
            </a:r>
          </a:p>
        </p:txBody>
      </p:sp>
    </p:spTree>
    <p:extLst>
      <p:ext uri="{BB962C8B-B14F-4D97-AF65-F5344CB8AC3E}">
        <p14:creationId xmlns:p14="http://schemas.microsoft.com/office/powerpoint/2010/main" xmlns="" val="365186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222</TotalTime>
  <Words>453</Words>
  <Application>Microsoft Office PowerPoint</Application>
  <PresentationFormat>Произвольный</PresentationFormat>
  <Paragraphs>94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Savon</vt:lpstr>
      <vt:lpstr>Пословицы и поговорки о родине, россии, родном народе</vt:lpstr>
      <vt:lpstr>Поговорка-цветочек,  пословица- ягодка</vt:lpstr>
      <vt:lpstr>Слайд 3</vt:lpstr>
      <vt:lpstr>Тематика русских пословиц и поговорок</vt:lpstr>
      <vt:lpstr>Русские пословицы о Родине. </vt:lpstr>
      <vt:lpstr>Пословицы и поговорки о семье</vt:lpstr>
      <vt:lpstr>Хлеб- батюшка, хлеб ржаной-отец наш родной</vt:lpstr>
      <vt:lpstr>Пословицы и поговорки о труде</vt:lpstr>
      <vt:lpstr>Пословицы и поговорки о дружбе</vt:lpstr>
      <vt:lpstr>Влади́мир Ива́нович Даль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Пословицы и поговорки о родине, россии, родном народе</dc:title>
  <dc:creator>user</dc:creator>
  <cp:lastModifiedBy>HOME</cp:lastModifiedBy>
  <cp:revision>25</cp:revision>
  <dcterms:created xsi:type="dcterms:W3CDTF">2021-09-10T18:06:46Z</dcterms:created>
  <dcterms:modified xsi:type="dcterms:W3CDTF">2023-11-04T04:15:49Z</dcterms:modified>
</cp:coreProperties>
</file>